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100" d="100"/>
          <a:sy n="100" d="100"/>
        </p:scale>
        <p:origin x="1210" y="39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CHANDU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:511321104009</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BF466DEA-82FE-A50C-800D-E507680C7698}"/>
              </a:ext>
            </a:extLst>
          </p:cNvPr>
          <p:cNvPicPr>
            <a:picLocks noChangeAspect="1"/>
          </p:cNvPicPr>
          <p:nvPr/>
        </p:nvPicPr>
        <p:blipFill>
          <a:blip r:embed="rId2"/>
          <a:stretch>
            <a:fillRect/>
          </a:stretch>
        </p:blipFill>
        <p:spPr>
          <a:xfrm>
            <a:off x="4468968" y="1435994"/>
            <a:ext cx="4675031" cy="3179400"/>
          </a:xfrm>
          <a:prstGeom prst="rect">
            <a:avLst/>
          </a:prstGeom>
        </p:spPr>
      </p:pic>
      <p:pic>
        <p:nvPicPr>
          <p:cNvPr id="9" name="Picture 8">
            <a:extLst>
              <a:ext uri="{FF2B5EF4-FFF2-40B4-BE49-F238E27FC236}">
                <a16:creationId xmlns:a16="http://schemas.microsoft.com/office/drawing/2014/main" id="{2BBEDA8F-9B98-A5C8-D347-99BF07B467A9}"/>
              </a:ext>
            </a:extLst>
          </p:cNvPr>
          <p:cNvPicPr>
            <a:picLocks noChangeAspect="1"/>
          </p:cNvPicPr>
          <p:nvPr/>
        </p:nvPicPr>
        <p:blipFill>
          <a:blip r:embed="rId3"/>
          <a:stretch>
            <a:fillRect/>
          </a:stretch>
        </p:blipFill>
        <p:spPr>
          <a:xfrm>
            <a:off x="0" y="1435994"/>
            <a:ext cx="4404575"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248F14E3-73A5-EB30-749C-DF825B4FCA4D}"/>
              </a:ext>
            </a:extLst>
          </p:cNvPr>
          <p:cNvPicPr>
            <a:picLocks noChangeAspect="1"/>
          </p:cNvPicPr>
          <p:nvPr/>
        </p:nvPicPr>
        <p:blipFill>
          <a:blip r:embed="rId2"/>
          <a:stretch>
            <a:fillRect/>
          </a:stretch>
        </p:blipFill>
        <p:spPr>
          <a:xfrm>
            <a:off x="0" y="1204175"/>
            <a:ext cx="9144000" cy="399728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989E6BFE-8546-B47C-E573-F446D46A08C7}"/>
              </a:ext>
            </a:extLst>
          </p:cNvPr>
          <p:cNvPicPr>
            <a:picLocks noChangeAspect="1"/>
          </p:cNvPicPr>
          <p:nvPr/>
        </p:nvPicPr>
        <p:blipFill>
          <a:blip r:embed="rId2"/>
          <a:stretch>
            <a:fillRect/>
          </a:stretch>
        </p:blipFill>
        <p:spPr>
          <a:xfrm>
            <a:off x="4571775" y="1352145"/>
            <a:ext cx="4436772" cy="3068810"/>
          </a:xfrm>
          <a:prstGeom prst="rect">
            <a:avLst/>
          </a:prstGeom>
        </p:spPr>
      </p:pic>
      <p:pic>
        <p:nvPicPr>
          <p:cNvPr id="8" name="Picture 7">
            <a:extLst>
              <a:ext uri="{FF2B5EF4-FFF2-40B4-BE49-F238E27FC236}">
                <a16:creationId xmlns:a16="http://schemas.microsoft.com/office/drawing/2014/main" id="{16785E0C-8DCA-E14E-437F-F47B90800B1E}"/>
              </a:ext>
            </a:extLst>
          </p:cNvPr>
          <p:cNvPicPr>
            <a:picLocks noChangeAspect="1"/>
          </p:cNvPicPr>
          <p:nvPr/>
        </p:nvPicPr>
        <p:blipFill>
          <a:blip r:embed="rId3"/>
          <a:stretch>
            <a:fillRect/>
          </a:stretch>
        </p:blipFill>
        <p:spPr>
          <a:xfrm>
            <a:off x="0" y="1352145"/>
            <a:ext cx="4507606" cy="306881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3517C5-DF32-C24D-8947-D9A33F476BB8}"/>
              </a:ext>
            </a:extLst>
          </p:cNvPr>
          <p:cNvPicPr>
            <a:picLocks noChangeAspect="1"/>
          </p:cNvPicPr>
          <p:nvPr/>
        </p:nvPicPr>
        <p:blipFill>
          <a:blip r:embed="rId2"/>
          <a:stretch>
            <a:fillRect/>
          </a:stretch>
        </p:blipFill>
        <p:spPr>
          <a:xfrm>
            <a:off x="0" y="1158240"/>
            <a:ext cx="9144000" cy="375666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27F5197C-3B9E-4ED9-AD8A-15FA9A785B3D}"/>
              </a:ext>
            </a:extLst>
          </p:cNvPr>
          <p:cNvPicPr>
            <a:picLocks noChangeAspect="1"/>
          </p:cNvPicPr>
          <p:nvPr/>
        </p:nvPicPr>
        <p:blipFill>
          <a:blip r:embed="rId2"/>
          <a:stretch>
            <a:fillRect/>
          </a:stretch>
        </p:blipFill>
        <p:spPr>
          <a:xfrm>
            <a:off x="68580" y="1117600"/>
            <a:ext cx="8983980" cy="368300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1" y="4713110"/>
            <a:ext cx="73575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      Article:”10 Best Practices for Developing a User-Friendly Booking App.” UXDesign.io</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703367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10 Best Practices for Developing a User-Friendly Booking App.</a:t>
            </a:r>
          </a:p>
          <a:p>
            <a:pPr>
              <a:buSzPts val="2800"/>
            </a:pPr>
            <a:r>
              <a:rPr lang="en-IN" sz="1000" dirty="0">
                <a:solidFill>
                  <a:schemeClr val="tx1"/>
                </a:solidFill>
              </a:rPr>
              <a:t> </a:t>
            </a:r>
          </a:p>
        </p:txBody>
      </p:sp>
      <p:sp>
        <p:nvSpPr>
          <p:cNvPr id="2" name="TextBox 1"/>
          <p:cNvSpPr txBox="1"/>
          <p:nvPr/>
        </p:nvSpPr>
        <p:spPr>
          <a:xfrm>
            <a:off x="131032" y="958236"/>
            <a:ext cx="8526294" cy="3754874"/>
          </a:xfrm>
          <a:prstGeom prst="rect">
            <a:avLst/>
          </a:prstGeom>
          <a:noFill/>
        </p:spPr>
        <p:txBody>
          <a:bodyPr wrap="square" rtlCol="0">
            <a:spAutoFit/>
          </a:bodyPr>
          <a:lstStyle/>
          <a:p>
            <a:r>
              <a:rPr lang="en-US" dirty="0"/>
              <a:t>In today's fast-paced world, efficient transportation systems are essential for smooth urban mobility. This project focuses on the development of a Bus Reservation System using Python and Django framework, aiming to streamline the process of booking and managing bus tickets. The system allows users to search for available buses based on various parameters such as origin, destination, date, and time, providing them with a seamless booking experience. </a:t>
            </a:r>
          </a:p>
          <a:p>
            <a:endParaRPr lang="en-US" dirty="0"/>
          </a:p>
          <a:p>
            <a:r>
              <a:rPr lang="en-US" dirty="0"/>
              <a:t>Key features of the system include user authentication and authorization, allowing both guests and registered users to book tickets. Administrators can manage buses, routes, and schedules, ensuring optimal utilization of resources. The system employs a robust database schema to store relevant information such as bus details, seat availability, and user bookings. </a:t>
            </a:r>
          </a:p>
          <a:p>
            <a:endParaRPr lang="en-US" dirty="0"/>
          </a:p>
          <a:p>
            <a:r>
              <a:rPr lang="en-US" dirty="0"/>
              <a:t>Frontend interfaces are designed using HTML, CSS, and JavaScript, ensuring a responsive and intuitive user experience. Additionally, the system integrates payment gateways for secure online transactions, enhancing convenience for users. </a:t>
            </a:r>
          </a:p>
          <a:p>
            <a:endParaRPr lang="en-US" dirty="0"/>
          </a:p>
          <a:p>
            <a:r>
              <a:rPr lang="en-US" dirty="0"/>
              <a:t>Overall, this project demonstrates the power of Python and Django in building sophisticated web applications, offering a practical solution for managing bus reservations efficiently in today's digital age.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36999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MUDHALVAN PROJECT</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62049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69765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Brown. M. (2018).  “Designing User-Centric Travel Applications. “ O’Reilly Media.</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7670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Brown. M. (2018). “Designing User-Centric Travel Applications.” O’Reilly Media</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9004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Article:”10 Best Practices for Developing a User-Friendly Booking App.” UXDesign.io.</a:t>
            </a:r>
          </a:p>
        </p:txBody>
      </p:sp>
      <p:sp>
        <p:nvSpPr>
          <p:cNvPr id="3" name="TextBox 2"/>
          <p:cNvSpPr txBox="1"/>
          <p:nvPr/>
        </p:nvSpPr>
        <p:spPr>
          <a:xfrm>
            <a:off x="333374" y="866724"/>
            <a:ext cx="8810625"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139</TotalTime>
  <Words>1877</Words>
  <Application>Microsoft Office PowerPoint</Application>
  <PresentationFormat>On-screen Show (16:9)</PresentationFormat>
  <Paragraphs>65</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bhavyasubramanyam2004@gmail.com</cp:lastModifiedBy>
  <cp:revision>17</cp:revision>
  <dcterms:modified xsi:type="dcterms:W3CDTF">2024-04-08T16:26:51Z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